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5" r:id="rId5"/>
    <p:sldId id="260" r:id="rId6"/>
    <p:sldId id="261" r:id="rId7"/>
    <p:sldId id="257" r:id="rId8"/>
    <p:sldId id="258" r:id="rId9"/>
    <p:sldId id="259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5A0B-FFEC-4A38-ACA1-640B36514E72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6DD1-EF91-4E35-81EE-F4B290C97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5A0B-FFEC-4A38-ACA1-640B36514E72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6DD1-EF91-4E35-81EE-F4B290C97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5A0B-FFEC-4A38-ACA1-640B36514E72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6DD1-EF91-4E35-81EE-F4B290C97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5A0B-FFEC-4A38-ACA1-640B36514E72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6DD1-EF91-4E35-81EE-F4B290C97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5A0B-FFEC-4A38-ACA1-640B36514E72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6DD1-EF91-4E35-81EE-F4B290C97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5A0B-FFEC-4A38-ACA1-640B36514E72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6DD1-EF91-4E35-81EE-F4B290C97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5A0B-FFEC-4A38-ACA1-640B36514E72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6DD1-EF91-4E35-81EE-F4B290C97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5A0B-FFEC-4A38-ACA1-640B36514E72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6DD1-EF91-4E35-81EE-F4B290C97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5A0B-FFEC-4A38-ACA1-640B36514E72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6DD1-EF91-4E35-81EE-F4B290C97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5A0B-FFEC-4A38-ACA1-640B36514E72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6DD1-EF91-4E35-81EE-F4B290C97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5A0B-FFEC-4A38-ACA1-640B36514E72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6DD1-EF91-4E35-81EE-F4B290C97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D5A0B-FFEC-4A38-ACA1-640B36514E72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06DD1-EF91-4E35-81EE-F4B290C97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U:\Beowulf\Beowulf%20Prologue%20In%20Old%20English.mp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owulf in hypertext.jpg"/>
          <p:cNvPicPr>
            <a:picLocks noChangeAspect="1"/>
          </p:cNvPicPr>
          <p:nvPr/>
        </p:nvPicPr>
        <p:blipFill>
          <a:blip r:embed="rId2" cstate="print"/>
          <a:srcRect b="8507"/>
          <a:stretch>
            <a:fillRect/>
          </a:stretch>
        </p:blipFill>
        <p:spPr>
          <a:xfrm>
            <a:off x="1600200" y="228600"/>
            <a:ext cx="5840361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English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hus</a:t>
            </a:r>
            <a:r>
              <a:rPr lang="en-US" dirty="0" smtClean="0"/>
              <a:t> 					house</a:t>
            </a:r>
          </a:p>
          <a:p>
            <a:r>
              <a:rPr lang="en-US" dirty="0" err="1" smtClean="0"/>
              <a:t>hwæt</a:t>
            </a:r>
            <a:r>
              <a:rPr lang="en-US" dirty="0" smtClean="0"/>
              <a:t> 					wheat</a:t>
            </a:r>
          </a:p>
          <a:p>
            <a:r>
              <a:rPr lang="en-US" dirty="0" err="1" smtClean="0"/>
              <a:t>weall</a:t>
            </a:r>
            <a:r>
              <a:rPr lang="en-US" dirty="0" smtClean="0"/>
              <a:t> 					wall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					man</a:t>
            </a:r>
          </a:p>
          <a:p>
            <a:r>
              <a:rPr lang="en-US" dirty="0" err="1" smtClean="0"/>
              <a:t>wulf</a:t>
            </a:r>
            <a:r>
              <a:rPr lang="en-US" dirty="0" smtClean="0"/>
              <a:t>					wolf</a:t>
            </a:r>
          </a:p>
          <a:p>
            <a:r>
              <a:rPr lang="en-US" dirty="0" err="1" smtClean="0"/>
              <a:t>engel</a:t>
            </a:r>
            <a:r>
              <a:rPr lang="en-US" dirty="0" smtClean="0"/>
              <a:t> 					angel</a:t>
            </a:r>
          </a:p>
          <a:p>
            <a:r>
              <a:rPr lang="en-US" dirty="0" err="1" smtClean="0"/>
              <a:t>bedd</a:t>
            </a:r>
            <a:r>
              <a:rPr lang="en-US" dirty="0" smtClean="0"/>
              <a:t> 					bed</a:t>
            </a:r>
          </a:p>
          <a:p>
            <a:r>
              <a:rPr lang="en-US" dirty="0" err="1" smtClean="0"/>
              <a:t>blæc</a:t>
            </a:r>
            <a:r>
              <a:rPr lang="en-US" dirty="0" smtClean="0"/>
              <a:t> 					black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Beowulf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Poet unknown</a:t>
            </a:r>
          </a:p>
          <a:p>
            <a:r>
              <a:rPr lang="en-US" dirty="0" smtClean="0"/>
              <a:t>Anglo-Saxon and Old English</a:t>
            </a:r>
          </a:p>
          <a:p>
            <a:r>
              <a:rPr lang="en-US" dirty="0" smtClean="0"/>
              <a:t>Christian (but with a bit of pagan tradition)</a:t>
            </a:r>
            <a:endParaRPr lang="en-US" dirty="0" smtClean="0"/>
          </a:p>
          <a:p>
            <a:endParaRPr lang="en-US" smtClean="0"/>
          </a:p>
          <a:p>
            <a:r>
              <a:rPr lang="en-US" smtClean="0"/>
              <a:t>Epic </a:t>
            </a:r>
            <a:r>
              <a:rPr lang="en-US" dirty="0" smtClean="0"/>
              <a:t>poem (with 3,182 lines)</a:t>
            </a:r>
          </a:p>
          <a:p>
            <a:pPr lvl="1"/>
            <a:r>
              <a:rPr lang="en-US" sz="3200" b="1" dirty="0" smtClean="0"/>
              <a:t>Epic</a:t>
            </a:r>
            <a:r>
              <a:rPr lang="en-US" dirty="0" smtClean="0"/>
              <a:t> = a very long poem that tells the adventures of a hero</a:t>
            </a:r>
          </a:p>
          <a:p>
            <a:pPr lvl="1"/>
            <a:r>
              <a:rPr lang="en-US" sz="3200" b="1" dirty="0" smtClean="0"/>
              <a:t>Epic Hero </a:t>
            </a:r>
            <a:r>
              <a:rPr lang="en-US" dirty="0" smtClean="0"/>
              <a:t>= a larger-than-life character who has great adventures, often boasts, and values personal appearance/identity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Anglo-Saxon </a:t>
            </a:r>
            <a:r>
              <a:rPr lang="en-US" dirty="0" smtClean="0"/>
              <a:t>Migration</a:t>
            </a:r>
            <a:endParaRPr lang="en-US" dirty="0"/>
          </a:p>
        </p:txBody>
      </p:sp>
      <p:pic>
        <p:nvPicPr>
          <p:cNvPr id="4" name="Content Placeholder 3" descr="http://maps.googleapis.com/maps/api/js/StaticMapService.GetMapImage?1m2&amp;1i3833&amp;2i2399&amp;2e2&amp;3u5&amp;4m2&amp;1u738&amp;2u450&amp;5m3&amp;1e2&amp;2b1&amp;5sen-US&amp;token=7580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1720056"/>
            <a:ext cx="70294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nglo-saxon tribe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228600"/>
            <a:ext cx="4648200" cy="63407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Sutton </a:t>
            </a:r>
            <a:r>
              <a:rPr lang="en-US" dirty="0" err="1" smtClean="0"/>
              <a:t>Hoo</a:t>
            </a:r>
            <a:endParaRPr lang="en-US" dirty="0"/>
          </a:p>
        </p:txBody>
      </p:sp>
      <p:pic>
        <p:nvPicPr>
          <p:cNvPr id="7" name="Content Placeholder 6" descr="sutton ho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383014"/>
            <a:ext cx="6934200" cy="48020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Anglo-Saxon Artifacts</a:t>
            </a:r>
            <a:endParaRPr lang="en-US" dirty="0"/>
          </a:p>
        </p:txBody>
      </p:sp>
      <p:pic>
        <p:nvPicPr>
          <p:cNvPr id="4" name="Content Placeholder 3" descr="anglo saxon belt buck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2925504" y="-29904"/>
            <a:ext cx="3461871" cy="7636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5486400" cy="5029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	   </a:t>
            </a:r>
            <a:r>
              <a:rPr lang="en-US" sz="5100" dirty="0" err="1" smtClean="0"/>
              <a:t>Hwæt</a:t>
            </a:r>
            <a:r>
              <a:rPr lang="en-US" sz="5100" dirty="0" smtClean="0"/>
              <a:t>!</a:t>
            </a:r>
            <a:r>
              <a:rPr lang="en-US" dirty="0" smtClean="0"/>
              <a:t> We Gardena         in </a:t>
            </a:r>
            <a:r>
              <a:rPr lang="en-US" dirty="0" err="1" smtClean="0"/>
              <a:t>geardagum</a:t>
            </a:r>
            <a:r>
              <a:rPr lang="en-US" dirty="0" smtClean="0"/>
              <a:t>,   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þeodcyninga</a:t>
            </a:r>
            <a:r>
              <a:rPr lang="en-US" dirty="0" smtClean="0"/>
              <a:t>,         </a:t>
            </a:r>
            <a:r>
              <a:rPr lang="en-US" dirty="0" err="1" smtClean="0"/>
              <a:t>þrym</a:t>
            </a:r>
            <a:r>
              <a:rPr lang="en-US" dirty="0" smtClean="0"/>
              <a:t> </a:t>
            </a:r>
            <a:r>
              <a:rPr lang="en-US" dirty="0" err="1" smtClean="0"/>
              <a:t>gefrunon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hu</a:t>
            </a:r>
            <a:r>
              <a:rPr lang="en-US" dirty="0" smtClean="0"/>
              <a:t> </a:t>
            </a:r>
            <a:r>
              <a:rPr lang="en-US" dirty="0" err="1" smtClean="0"/>
              <a:t>ða</a:t>
            </a:r>
            <a:r>
              <a:rPr lang="en-US" dirty="0" smtClean="0"/>
              <a:t> </a:t>
            </a:r>
            <a:r>
              <a:rPr lang="en-US" dirty="0" err="1" smtClean="0"/>
              <a:t>æþelingas</a:t>
            </a:r>
            <a:r>
              <a:rPr lang="en-US" dirty="0" smtClean="0"/>
              <a:t>         </a:t>
            </a:r>
            <a:r>
              <a:rPr lang="en-US" dirty="0" err="1" smtClean="0"/>
              <a:t>ellen</a:t>
            </a:r>
            <a:r>
              <a:rPr lang="en-US" dirty="0" smtClean="0"/>
              <a:t> </a:t>
            </a:r>
            <a:r>
              <a:rPr lang="en-US" dirty="0" err="1" smtClean="0"/>
              <a:t>fremedon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   Oft </a:t>
            </a:r>
            <a:r>
              <a:rPr lang="en-US" dirty="0" err="1" smtClean="0"/>
              <a:t>Scyld</a:t>
            </a:r>
            <a:r>
              <a:rPr lang="en-US" dirty="0" smtClean="0"/>
              <a:t> </a:t>
            </a:r>
            <a:r>
              <a:rPr lang="en-US" dirty="0" err="1" smtClean="0"/>
              <a:t>Scefing</a:t>
            </a:r>
            <a:r>
              <a:rPr lang="en-US" dirty="0" smtClean="0"/>
              <a:t>         </a:t>
            </a:r>
            <a:r>
              <a:rPr lang="en-US" dirty="0" err="1" smtClean="0"/>
              <a:t>sceaþena</a:t>
            </a:r>
            <a:r>
              <a:rPr lang="en-US" dirty="0" smtClean="0"/>
              <a:t> </a:t>
            </a:r>
            <a:r>
              <a:rPr lang="en-US" dirty="0" err="1" smtClean="0"/>
              <a:t>þreatum</a:t>
            </a:r>
            <a:r>
              <a:rPr lang="en-US" dirty="0" smtClean="0"/>
              <a:t>, </a:t>
            </a:r>
          </a:p>
          <a:p>
            <a:pPr marL="514350" indent="-514350">
              <a:buAutoNum type="arabicPlain" startAt="5"/>
            </a:pPr>
            <a:r>
              <a:rPr lang="en-US" dirty="0" err="1" smtClean="0"/>
              <a:t>monegum</a:t>
            </a:r>
            <a:r>
              <a:rPr lang="en-US" dirty="0" smtClean="0"/>
              <a:t> </a:t>
            </a:r>
            <a:r>
              <a:rPr lang="en-US" dirty="0" err="1" smtClean="0"/>
              <a:t>mægþum</a:t>
            </a:r>
            <a:r>
              <a:rPr lang="en-US" dirty="0" smtClean="0"/>
              <a:t>,         </a:t>
            </a:r>
            <a:r>
              <a:rPr lang="en-US" dirty="0" err="1" smtClean="0"/>
              <a:t>meodosetla</a:t>
            </a:r>
            <a:r>
              <a:rPr lang="en-US" dirty="0" smtClean="0"/>
              <a:t> </a:t>
            </a:r>
            <a:r>
              <a:rPr lang="en-US" dirty="0" err="1" smtClean="0"/>
              <a:t>ofteah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egsode</a:t>
            </a:r>
            <a:r>
              <a:rPr lang="en-US" dirty="0" smtClean="0"/>
              <a:t> </a:t>
            </a:r>
            <a:r>
              <a:rPr lang="en-US" dirty="0" err="1" smtClean="0"/>
              <a:t>eorlas</a:t>
            </a:r>
            <a:r>
              <a:rPr lang="en-US" dirty="0" smtClean="0"/>
              <a:t>.         </a:t>
            </a:r>
            <a:r>
              <a:rPr lang="en-US" dirty="0" err="1" smtClean="0"/>
              <a:t>Syððan</a:t>
            </a:r>
            <a:r>
              <a:rPr lang="en-US" dirty="0" smtClean="0"/>
              <a:t> </a:t>
            </a:r>
            <a:r>
              <a:rPr lang="en-US" dirty="0" err="1" smtClean="0"/>
              <a:t>ærest</a:t>
            </a:r>
            <a:r>
              <a:rPr lang="en-US" dirty="0" smtClean="0"/>
              <a:t> </a:t>
            </a:r>
            <a:r>
              <a:rPr lang="en-US" dirty="0" err="1" smtClean="0"/>
              <a:t>wearð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feasceaft</a:t>
            </a:r>
            <a:r>
              <a:rPr lang="en-US" dirty="0" smtClean="0"/>
              <a:t> </a:t>
            </a:r>
            <a:r>
              <a:rPr lang="en-US" dirty="0" err="1" smtClean="0"/>
              <a:t>funden</a:t>
            </a:r>
            <a:r>
              <a:rPr lang="en-US" dirty="0" smtClean="0"/>
              <a:t>,         he </a:t>
            </a:r>
            <a:r>
              <a:rPr lang="en-US" dirty="0" err="1" smtClean="0"/>
              <a:t>þæs</a:t>
            </a:r>
            <a:r>
              <a:rPr lang="en-US" dirty="0" smtClean="0"/>
              <a:t> </a:t>
            </a:r>
            <a:r>
              <a:rPr lang="en-US" dirty="0" err="1" smtClean="0"/>
              <a:t>frofre</a:t>
            </a:r>
            <a:r>
              <a:rPr lang="en-US" dirty="0" smtClean="0"/>
              <a:t> </a:t>
            </a:r>
            <a:r>
              <a:rPr lang="en-US" dirty="0" err="1" smtClean="0"/>
              <a:t>gebad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weox</a:t>
            </a:r>
            <a:r>
              <a:rPr lang="en-US" dirty="0" smtClean="0"/>
              <a:t> under </a:t>
            </a:r>
            <a:r>
              <a:rPr lang="en-US" dirty="0" err="1" smtClean="0"/>
              <a:t>wolcnum</a:t>
            </a:r>
            <a:r>
              <a:rPr lang="en-US" dirty="0" smtClean="0"/>
              <a:t>,         </a:t>
            </a:r>
            <a:r>
              <a:rPr lang="en-US" dirty="0" err="1" smtClean="0"/>
              <a:t>weorðmyndum</a:t>
            </a:r>
            <a:r>
              <a:rPr lang="en-US" dirty="0" smtClean="0"/>
              <a:t> </a:t>
            </a:r>
            <a:r>
              <a:rPr lang="en-US" dirty="0" err="1" smtClean="0"/>
              <a:t>þah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oðþæt</a:t>
            </a:r>
            <a:r>
              <a:rPr lang="en-US" dirty="0" smtClean="0"/>
              <a:t> him </a:t>
            </a:r>
            <a:r>
              <a:rPr lang="en-US" dirty="0" err="1" smtClean="0"/>
              <a:t>æghwylc</a:t>
            </a:r>
            <a:r>
              <a:rPr lang="en-US" dirty="0" smtClean="0"/>
              <a:t>         </a:t>
            </a:r>
            <a:r>
              <a:rPr lang="en-US" dirty="0" err="1" smtClean="0"/>
              <a:t>þara</a:t>
            </a:r>
            <a:r>
              <a:rPr lang="en-US" dirty="0" smtClean="0"/>
              <a:t> </a:t>
            </a:r>
            <a:r>
              <a:rPr lang="en-US" dirty="0" err="1" smtClean="0"/>
              <a:t>ymbsittendra</a:t>
            </a:r>
            <a:r>
              <a:rPr lang="en-US" dirty="0" smtClean="0"/>
              <a:t> </a:t>
            </a:r>
          </a:p>
          <a:p>
            <a:pPr marL="514350" indent="-514350">
              <a:buAutoNum type="arabicPlain" startAt="10"/>
            </a:pPr>
            <a:r>
              <a:rPr lang="en-US" dirty="0" err="1" smtClean="0"/>
              <a:t>ofer</a:t>
            </a:r>
            <a:r>
              <a:rPr lang="en-US" dirty="0" smtClean="0"/>
              <a:t> </a:t>
            </a:r>
            <a:r>
              <a:rPr lang="en-US" dirty="0" err="1" smtClean="0"/>
              <a:t>hronrade</a:t>
            </a:r>
            <a:r>
              <a:rPr lang="en-US" dirty="0" smtClean="0"/>
              <a:t>         </a:t>
            </a:r>
            <a:r>
              <a:rPr lang="en-US" dirty="0" err="1" smtClean="0"/>
              <a:t>hyran</a:t>
            </a:r>
            <a:r>
              <a:rPr lang="en-US" dirty="0" smtClean="0"/>
              <a:t> </a:t>
            </a:r>
            <a:r>
              <a:rPr lang="en-US" dirty="0" err="1" smtClean="0"/>
              <a:t>scolde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gomban</a:t>
            </a:r>
            <a:r>
              <a:rPr lang="en-US" dirty="0" smtClean="0"/>
              <a:t> </a:t>
            </a:r>
            <a:r>
              <a:rPr lang="en-US" dirty="0" err="1" smtClean="0"/>
              <a:t>gyldan</a:t>
            </a:r>
            <a:r>
              <a:rPr lang="en-US" dirty="0" smtClean="0"/>
              <a:t>.         </a:t>
            </a:r>
            <a:r>
              <a:rPr lang="en-US" dirty="0" err="1" smtClean="0"/>
              <a:t>þæt</a:t>
            </a:r>
            <a:r>
              <a:rPr lang="en-US" dirty="0" smtClean="0"/>
              <a:t> </a:t>
            </a:r>
            <a:r>
              <a:rPr lang="en-US" dirty="0" err="1" smtClean="0"/>
              <a:t>wæs</a:t>
            </a:r>
            <a:r>
              <a:rPr lang="en-US" dirty="0" smtClean="0"/>
              <a:t> god </a:t>
            </a:r>
            <a:r>
              <a:rPr lang="en-US" dirty="0" err="1" smtClean="0"/>
              <a:t>cyning</a:t>
            </a:r>
            <a:r>
              <a:rPr lang="en-US" dirty="0" smtClean="0"/>
              <a:t>! </a:t>
            </a:r>
            <a:br>
              <a:rPr lang="en-US" dirty="0" smtClean="0"/>
            </a:br>
            <a:r>
              <a:rPr lang="en-US" dirty="0" err="1" smtClean="0"/>
              <a:t>Ðæm</a:t>
            </a:r>
            <a:r>
              <a:rPr lang="en-US" dirty="0" smtClean="0"/>
              <a:t> </a:t>
            </a:r>
            <a:r>
              <a:rPr lang="en-US" dirty="0" err="1" smtClean="0"/>
              <a:t>eafera</a:t>
            </a:r>
            <a:r>
              <a:rPr lang="en-US" dirty="0" smtClean="0"/>
              <a:t> </a:t>
            </a:r>
            <a:r>
              <a:rPr lang="en-US" dirty="0" err="1" smtClean="0"/>
              <a:t>wæs</a:t>
            </a:r>
            <a:r>
              <a:rPr lang="en-US" dirty="0" smtClean="0"/>
              <a:t>         </a:t>
            </a:r>
            <a:r>
              <a:rPr lang="en-US" dirty="0" err="1" smtClean="0"/>
              <a:t>æfter</a:t>
            </a:r>
            <a:r>
              <a:rPr lang="en-US" dirty="0" smtClean="0"/>
              <a:t> </a:t>
            </a:r>
            <a:r>
              <a:rPr lang="en-US" dirty="0" err="1" smtClean="0"/>
              <a:t>cenned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geong</a:t>
            </a:r>
            <a:r>
              <a:rPr lang="en-US" dirty="0" smtClean="0"/>
              <a:t> in </a:t>
            </a:r>
            <a:r>
              <a:rPr lang="en-US" dirty="0" err="1" smtClean="0"/>
              <a:t>geardum</a:t>
            </a:r>
            <a:r>
              <a:rPr lang="en-US" dirty="0" smtClean="0"/>
              <a:t>,         </a:t>
            </a:r>
            <a:r>
              <a:rPr lang="en-US" dirty="0" err="1" smtClean="0"/>
              <a:t>þone</a:t>
            </a:r>
            <a:r>
              <a:rPr lang="en-US" dirty="0" smtClean="0"/>
              <a:t> god </a:t>
            </a:r>
            <a:r>
              <a:rPr lang="en-US" dirty="0" err="1" smtClean="0"/>
              <a:t>sende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folce</a:t>
            </a:r>
            <a:r>
              <a:rPr lang="en-US" dirty="0" smtClean="0"/>
              <a:t> to </a:t>
            </a:r>
            <a:r>
              <a:rPr lang="en-US" dirty="0" err="1" smtClean="0"/>
              <a:t>frofre</a:t>
            </a:r>
            <a:r>
              <a:rPr lang="en-US" dirty="0" smtClean="0"/>
              <a:t>;         </a:t>
            </a:r>
            <a:r>
              <a:rPr lang="en-US" dirty="0" err="1" smtClean="0"/>
              <a:t>fyrenðearfe</a:t>
            </a:r>
            <a:r>
              <a:rPr lang="en-US" dirty="0" smtClean="0"/>
              <a:t> </a:t>
            </a:r>
            <a:r>
              <a:rPr lang="en-US" dirty="0" err="1" smtClean="0"/>
              <a:t>ongeat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15     </a:t>
            </a:r>
            <a:r>
              <a:rPr lang="en-US" dirty="0" err="1" smtClean="0"/>
              <a:t>þe</a:t>
            </a:r>
            <a:r>
              <a:rPr lang="en-US" dirty="0" smtClean="0"/>
              <a:t> </a:t>
            </a:r>
            <a:r>
              <a:rPr lang="en-US" dirty="0" err="1" smtClean="0"/>
              <a:t>hie</a:t>
            </a:r>
            <a:r>
              <a:rPr lang="en-US" dirty="0" smtClean="0"/>
              <a:t> </a:t>
            </a:r>
            <a:r>
              <a:rPr lang="en-US" dirty="0" err="1" smtClean="0"/>
              <a:t>ær</a:t>
            </a:r>
            <a:r>
              <a:rPr lang="en-US" dirty="0" smtClean="0"/>
              <a:t> </a:t>
            </a:r>
            <a:r>
              <a:rPr lang="en-US" dirty="0" err="1" smtClean="0"/>
              <a:t>drugon</a:t>
            </a:r>
            <a:r>
              <a:rPr lang="en-US" dirty="0" smtClean="0"/>
              <a:t>         </a:t>
            </a:r>
            <a:r>
              <a:rPr lang="en-US" dirty="0" err="1" smtClean="0"/>
              <a:t>aldorlease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lange</a:t>
            </a:r>
            <a:r>
              <a:rPr lang="en-US" dirty="0" smtClean="0"/>
              <a:t> </a:t>
            </a:r>
            <a:r>
              <a:rPr lang="en-US" dirty="0" err="1" smtClean="0"/>
              <a:t>hwile</a:t>
            </a:r>
            <a:r>
              <a:rPr lang="en-US" dirty="0" smtClean="0"/>
              <a:t>.         Him </a:t>
            </a:r>
            <a:r>
              <a:rPr lang="en-US" dirty="0" err="1" smtClean="0"/>
              <a:t>þæs</a:t>
            </a:r>
            <a:r>
              <a:rPr lang="en-US" dirty="0" smtClean="0"/>
              <a:t> </a:t>
            </a:r>
            <a:r>
              <a:rPr lang="en-US" dirty="0" err="1" smtClean="0"/>
              <a:t>liffrea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wuldres</a:t>
            </a:r>
            <a:r>
              <a:rPr lang="en-US" dirty="0" smtClean="0"/>
              <a:t> </a:t>
            </a:r>
            <a:r>
              <a:rPr lang="en-US" dirty="0" err="1" smtClean="0"/>
              <a:t>wealdend</a:t>
            </a:r>
            <a:r>
              <a:rPr lang="en-US" dirty="0" smtClean="0"/>
              <a:t>,         </a:t>
            </a:r>
            <a:r>
              <a:rPr lang="en-US" dirty="0" err="1" smtClean="0"/>
              <a:t>woroldare</a:t>
            </a:r>
            <a:r>
              <a:rPr lang="en-US" dirty="0" smtClean="0"/>
              <a:t> </a:t>
            </a:r>
            <a:r>
              <a:rPr lang="en-US" dirty="0" err="1" smtClean="0"/>
              <a:t>forgeaf</a:t>
            </a:r>
            <a:r>
              <a:rPr lang="en-US" dirty="0" smtClean="0"/>
              <a:t>; </a:t>
            </a:r>
            <a:br>
              <a:rPr lang="en-US" dirty="0" smtClean="0"/>
            </a:br>
            <a:r>
              <a:rPr lang="en-US" dirty="0" smtClean="0"/>
              <a:t>Beowulf </a:t>
            </a:r>
            <a:r>
              <a:rPr lang="en-US" dirty="0" err="1" smtClean="0"/>
              <a:t>wæs</a:t>
            </a:r>
            <a:r>
              <a:rPr lang="en-US" dirty="0" smtClean="0"/>
              <a:t> </a:t>
            </a:r>
            <a:r>
              <a:rPr lang="en-US" dirty="0" err="1" smtClean="0"/>
              <a:t>breme</a:t>
            </a:r>
            <a:r>
              <a:rPr lang="en-US" dirty="0" smtClean="0"/>
              <a:t>        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Beowulf Prologue In Old English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781800" y="914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33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5943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	LO</a:t>
            </a:r>
            <a:r>
              <a:rPr lang="en-US" dirty="0" smtClean="0"/>
              <a:t>, praise of the prowess of people-kings</a:t>
            </a:r>
            <a:br>
              <a:rPr lang="en-US" dirty="0" smtClean="0"/>
            </a:br>
            <a:r>
              <a:rPr lang="en-US" dirty="0" smtClean="0"/>
              <a:t>of spear-armed Danes, in days long sped,</a:t>
            </a:r>
            <a:br>
              <a:rPr lang="en-US" dirty="0" smtClean="0"/>
            </a:br>
            <a:r>
              <a:rPr lang="en-US" dirty="0" smtClean="0"/>
              <a:t>we have heard, and what honor the athelings won!</a:t>
            </a:r>
            <a:br>
              <a:rPr lang="en-US" dirty="0" smtClean="0"/>
            </a:br>
            <a:r>
              <a:rPr lang="en-US" dirty="0" smtClean="0"/>
              <a:t>Oft </a:t>
            </a:r>
            <a:r>
              <a:rPr lang="en-US" dirty="0" err="1" smtClean="0"/>
              <a:t>Scyld</a:t>
            </a:r>
            <a:r>
              <a:rPr lang="en-US" dirty="0" smtClean="0"/>
              <a:t> the </a:t>
            </a:r>
            <a:r>
              <a:rPr lang="en-US" dirty="0" err="1" smtClean="0"/>
              <a:t>Scefing</a:t>
            </a:r>
            <a:r>
              <a:rPr lang="en-US" dirty="0" smtClean="0"/>
              <a:t> from </a:t>
            </a:r>
            <a:r>
              <a:rPr lang="en-US" dirty="0" err="1" smtClean="0"/>
              <a:t>squadroned</a:t>
            </a:r>
            <a:r>
              <a:rPr lang="en-US" dirty="0" smtClean="0"/>
              <a:t> foes,</a:t>
            </a:r>
            <a:br>
              <a:rPr lang="en-US" dirty="0" smtClean="0"/>
            </a:br>
            <a:r>
              <a:rPr lang="en-US" dirty="0" smtClean="0"/>
              <a:t>from many a tribe, the mead-bench tore,</a:t>
            </a:r>
            <a:br>
              <a:rPr lang="en-US" dirty="0" smtClean="0"/>
            </a:br>
            <a:r>
              <a:rPr lang="en-US" dirty="0" smtClean="0"/>
              <a:t>awing the earls. Since </a:t>
            </a:r>
            <a:r>
              <a:rPr lang="en-US" dirty="0" err="1" smtClean="0"/>
              <a:t>erst</a:t>
            </a:r>
            <a:r>
              <a:rPr lang="en-US" dirty="0" smtClean="0"/>
              <a:t> he lay</a:t>
            </a:r>
            <a:br>
              <a:rPr lang="en-US" dirty="0" smtClean="0"/>
            </a:br>
            <a:r>
              <a:rPr lang="en-US" dirty="0" smtClean="0"/>
              <a:t>friendless, a foundling, fate repaid him:</a:t>
            </a:r>
            <a:br>
              <a:rPr lang="en-US" dirty="0" smtClean="0"/>
            </a:br>
            <a:r>
              <a:rPr lang="en-US" dirty="0" smtClean="0"/>
              <a:t>for he waxed under welkin, in wealth he throve,</a:t>
            </a:r>
            <a:br>
              <a:rPr lang="en-US" dirty="0" smtClean="0"/>
            </a:br>
            <a:r>
              <a:rPr lang="en-US" dirty="0" smtClean="0"/>
              <a:t>till before him the folk, both far and near,</a:t>
            </a:r>
            <a:br>
              <a:rPr lang="en-US" dirty="0" smtClean="0"/>
            </a:br>
            <a:r>
              <a:rPr lang="en-US" dirty="0" smtClean="0"/>
              <a:t>who house by the whale-path, heard his mandate,</a:t>
            </a:r>
            <a:br>
              <a:rPr lang="en-US" dirty="0" smtClean="0"/>
            </a:br>
            <a:r>
              <a:rPr lang="en-US" dirty="0" smtClean="0"/>
              <a:t>gave him gifts: a good king he!</a:t>
            </a:r>
            <a:br>
              <a:rPr lang="en-US" dirty="0" smtClean="0"/>
            </a:br>
            <a:r>
              <a:rPr lang="en-US" dirty="0" smtClean="0"/>
              <a:t>To him an heir was afterward born,</a:t>
            </a:r>
            <a:br>
              <a:rPr lang="en-US" dirty="0" smtClean="0"/>
            </a:br>
            <a:r>
              <a:rPr lang="en-US" dirty="0" smtClean="0"/>
              <a:t>a son in his halls, whom heaven sent</a:t>
            </a:r>
            <a:br>
              <a:rPr lang="en-US" dirty="0" smtClean="0"/>
            </a:br>
            <a:r>
              <a:rPr lang="en-US" dirty="0" smtClean="0"/>
              <a:t>to favor the folk, feeling their woe</a:t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 err="1" smtClean="0"/>
              <a:t>erst</a:t>
            </a:r>
            <a:r>
              <a:rPr lang="en-US" dirty="0" smtClean="0"/>
              <a:t> they had lacked an earl for leader</a:t>
            </a:r>
            <a:br>
              <a:rPr lang="en-US" dirty="0" smtClean="0"/>
            </a:br>
            <a:r>
              <a:rPr lang="en-US" dirty="0" smtClean="0"/>
              <a:t>so long a while; the Lord endowed him,</a:t>
            </a:r>
            <a:br>
              <a:rPr lang="en-US" dirty="0" smtClean="0"/>
            </a:br>
            <a:r>
              <a:rPr lang="en-US" dirty="0" smtClean="0"/>
              <a:t>the Wielder of Wonder, with world's renown.</a:t>
            </a:r>
            <a:br>
              <a:rPr lang="en-US" dirty="0" smtClean="0"/>
            </a:br>
            <a:r>
              <a:rPr lang="en-US" dirty="0" smtClean="0"/>
              <a:t>Famed was this Beowulf: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190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err="1" smtClean="0"/>
              <a:t>Hwæt</a:t>
            </a:r>
            <a:r>
              <a:rPr lang="en-US" sz="1800" dirty="0" smtClean="0"/>
              <a:t>! We Gardena         in </a:t>
            </a:r>
            <a:r>
              <a:rPr lang="en-US" sz="1800" dirty="0" err="1" smtClean="0"/>
              <a:t>geardagum</a:t>
            </a:r>
            <a:r>
              <a:rPr lang="en-US" sz="1800" dirty="0" smtClean="0"/>
              <a:t>,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þeodcyninga</a:t>
            </a:r>
            <a:r>
              <a:rPr lang="en-US" sz="1800" dirty="0" smtClean="0"/>
              <a:t>,         </a:t>
            </a:r>
            <a:r>
              <a:rPr lang="en-US" sz="1800" dirty="0" err="1" smtClean="0"/>
              <a:t>þrym</a:t>
            </a:r>
            <a:r>
              <a:rPr lang="en-US" sz="1800" dirty="0" smtClean="0"/>
              <a:t> </a:t>
            </a:r>
            <a:r>
              <a:rPr lang="en-US" sz="1800" dirty="0" err="1" smtClean="0"/>
              <a:t>gefrunon</a:t>
            </a:r>
            <a:r>
              <a:rPr lang="en-US" sz="1800" dirty="0" smtClean="0"/>
              <a:t>, 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err="1" smtClean="0"/>
              <a:t>hu</a:t>
            </a:r>
            <a:r>
              <a:rPr lang="en-US" sz="1800" dirty="0" smtClean="0"/>
              <a:t> </a:t>
            </a:r>
            <a:r>
              <a:rPr lang="en-US" sz="1800" dirty="0" err="1" smtClean="0"/>
              <a:t>ða</a:t>
            </a:r>
            <a:r>
              <a:rPr lang="en-US" sz="1800" dirty="0" smtClean="0"/>
              <a:t> </a:t>
            </a:r>
            <a:r>
              <a:rPr lang="en-US" sz="1800" dirty="0" err="1" smtClean="0"/>
              <a:t>æþelingas</a:t>
            </a:r>
            <a:r>
              <a:rPr lang="en-US" sz="1800" dirty="0" smtClean="0"/>
              <a:t>         </a:t>
            </a:r>
            <a:r>
              <a:rPr lang="en-US" sz="1800" dirty="0" err="1" smtClean="0"/>
              <a:t>ellen</a:t>
            </a:r>
            <a:r>
              <a:rPr lang="en-US" sz="1800" dirty="0" smtClean="0"/>
              <a:t> </a:t>
            </a:r>
            <a:r>
              <a:rPr lang="en-US" sz="1800" dirty="0" err="1" smtClean="0"/>
              <a:t>fremedon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90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b="1" dirty="0" smtClean="0"/>
              <a:t>	LO</a:t>
            </a:r>
            <a:r>
              <a:rPr lang="en-US" sz="1600" dirty="0" smtClean="0"/>
              <a:t>, praise of the prowess of people-kings</a:t>
            </a:r>
          </a:p>
          <a:p>
            <a:pPr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of spear-armed Danes, in days long sped,</a:t>
            </a:r>
          </a:p>
          <a:p>
            <a:pPr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we have heard, and what honor the athelings won!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Explosion 1 6"/>
          <p:cNvSpPr/>
          <p:nvPr/>
        </p:nvSpPr>
        <p:spPr>
          <a:xfrm>
            <a:off x="2514600" y="3352800"/>
            <a:ext cx="4572000" cy="2743200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21406478">
            <a:off x="3886200" y="41910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They’re Both English!</a:t>
            </a:r>
            <a:endParaRPr 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77</Words>
  <Application>Microsoft Office PowerPoint</Application>
  <PresentationFormat>On-screen Show (4:3)</PresentationFormat>
  <Paragraphs>38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Beowulf</vt:lpstr>
      <vt:lpstr>Anglo-Saxon Migration</vt:lpstr>
      <vt:lpstr>Slide 4</vt:lpstr>
      <vt:lpstr>Sutton Hoo</vt:lpstr>
      <vt:lpstr>Anglo-Saxon Artifacts</vt:lpstr>
      <vt:lpstr>Old English</vt:lpstr>
      <vt:lpstr>Modern English</vt:lpstr>
      <vt:lpstr>Comparison</vt:lpstr>
      <vt:lpstr>Old English 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Beowulf</dc:title>
  <dc:creator>Stokes County</dc:creator>
  <cp:lastModifiedBy>Stokes County</cp:lastModifiedBy>
  <cp:revision>21</cp:revision>
  <dcterms:created xsi:type="dcterms:W3CDTF">2011-08-09T17:55:21Z</dcterms:created>
  <dcterms:modified xsi:type="dcterms:W3CDTF">2012-01-04T20:33:44Z</dcterms:modified>
</cp:coreProperties>
</file>